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E34B6-EED6-492C-8E9D-6B6211D891D7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A99CB-E9AA-40E2-8FCB-71A67E6507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E34B6-EED6-492C-8E9D-6B6211D891D7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A99CB-E9AA-40E2-8FCB-71A67E6507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E34B6-EED6-492C-8E9D-6B6211D891D7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A99CB-E9AA-40E2-8FCB-71A67E6507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E34B6-EED6-492C-8E9D-6B6211D891D7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A99CB-E9AA-40E2-8FCB-71A67E6507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E34B6-EED6-492C-8E9D-6B6211D891D7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A99CB-E9AA-40E2-8FCB-71A67E6507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E34B6-EED6-492C-8E9D-6B6211D891D7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A99CB-E9AA-40E2-8FCB-71A67E6507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E34B6-EED6-492C-8E9D-6B6211D891D7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A99CB-E9AA-40E2-8FCB-71A67E6507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E34B6-EED6-492C-8E9D-6B6211D891D7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A99CB-E9AA-40E2-8FCB-71A67E6507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E34B6-EED6-492C-8E9D-6B6211D891D7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A99CB-E9AA-40E2-8FCB-71A67E6507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E34B6-EED6-492C-8E9D-6B6211D891D7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A99CB-E9AA-40E2-8FCB-71A67E6507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E34B6-EED6-492C-8E9D-6B6211D891D7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A99CB-E9AA-40E2-8FCB-71A67E6507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E34B6-EED6-492C-8E9D-6B6211D891D7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A99CB-E9AA-40E2-8FCB-71A67E65077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28604"/>
            <a:ext cx="6400800" cy="5210196"/>
          </a:xfrm>
        </p:spPr>
        <p:txBody>
          <a:bodyPr>
            <a:normAutofit fontScale="92500"/>
          </a:bodyPr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Зертханалық жұмыс </a:t>
            </a:r>
            <a:r>
              <a:rPr lang="ru-RU" b="1" dirty="0" smtClean="0">
                <a:solidFill>
                  <a:schemeClr val="tx1"/>
                </a:solidFill>
              </a:rPr>
              <a:t>9: </a:t>
            </a:r>
            <a:r>
              <a:rPr lang="ru-RU" b="1" dirty="0" err="1" smtClean="0">
                <a:solidFill>
                  <a:schemeClr val="tx1"/>
                </a:solidFill>
              </a:rPr>
              <a:t>Функцияларды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жуықтау</a:t>
            </a:r>
            <a:endParaRPr lang="ru-RU" b="1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Мақсат:</a:t>
            </a:r>
            <a:r>
              <a:rPr lang="ru-RU" dirty="0" err="1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Функция </a:t>
            </a:r>
            <a:r>
              <a:rPr lang="ru-RU" dirty="0" err="1" smtClean="0">
                <a:solidFill>
                  <a:schemeClr val="tx1"/>
                </a:solidFill>
              </a:rPr>
              <a:t>жуықтау әдістерін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RL-</a:t>
            </a:r>
            <a:r>
              <a:rPr lang="ru-RU" dirty="0" smtClean="0">
                <a:solidFill>
                  <a:schemeClr val="tx1"/>
                </a:solidFill>
              </a:rPr>
              <a:t>де </a:t>
            </a:r>
            <a:r>
              <a:rPr lang="ru-RU" dirty="0" err="1" smtClean="0">
                <a:solidFill>
                  <a:schemeClr val="tx1"/>
                </a:solidFill>
              </a:rPr>
              <a:t>қолдану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Тапсырма</a:t>
            </a:r>
            <a:r>
              <a:rPr lang="ru-RU" b="1" dirty="0" smtClean="0">
                <a:solidFill>
                  <a:schemeClr val="tx1"/>
                </a:solidFill>
              </a:rPr>
              <a:t>: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ru-RU" smtClean="0">
                <a:solidFill>
                  <a:schemeClr val="tx1"/>
                </a:solidFill>
              </a:rPr>
              <a:t>Сызықты </a:t>
            </a:r>
            <a:r>
              <a:rPr lang="ru-RU" dirty="0" smtClean="0">
                <a:solidFill>
                  <a:schemeClr val="tx1"/>
                </a:solidFill>
              </a:rPr>
              <a:t>регрессия </a:t>
            </a:r>
            <a:r>
              <a:rPr lang="ru-RU" dirty="0" err="1" smtClean="0">
                <a:solidFill>
                  <a:schemeClr val="tx1"/>
                </a:solidFill>
              </a:rPr>
              <a:t>және нейрондық желілер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арқылы функцияны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жуықтау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Кестелік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тәсілдермен салыстырғанда </a:t>
            </a:r>
            <a:r>
              <a:rPr lang="ru-RU" dirty="0" smtClean="0">
                <a:solidFill>
                  <a:schemeClr val="tx1"/>
                </a:solidFill>
              </a:rPr>
              <a:t>функция </a:t>
            </a:r>
            <a:r>
              <a:rPr lang="ru-RU" dirty="0" err="1" smtClean="0">
                <a:solidFill>
                  <a:schemeClr val="tx1"/>
                </a:solidFill>
              </a:rPr>
              <a:t>жуықтаудың артықшылықтарын көрсету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Жуықталған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Q-learning </a:t>
            </a:r>
            <a:r>
              <a:rPr lang="ru-RU" dirty="0" err="1" smtClean="0">
                <a:solidFill>
                  <a:schemeClr val="tx1"/>
                </a:solidFill>
              </a:rPr>
              <a:t>алгоритмін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жазу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39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serik</dc:creator>
  <cp:lastModifiedBy>serik</cp:lastModifiedBy>
  <cp:revision>1</cp:revision>
  <dcterms:created xsi:type="dcterms:W3CDTF">2024-09-07T08:24:55Z</dcterms:created>
  <dcterms:modified xsi:type="dcterms:W3CDTF">2024-09-07T08:25:55Z</dcterms:modified>
</cp:coreProperties>
</file>